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1778D-58E7-4666-AF70-273E2618A615}" type="datetimeFigureOut">
              <a:rPr lang="en-US" smtClean="0"/>
              <a:t>4/19/2011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E170C-816F-4E9C-A5D3-E271715586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6889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1778D-58E7-4666-AF70-273E2618A615}" type="datetimeFigureOut">
              <a:rPr lang="en-US" smtClean="0"/>
              <a:t>4/19/2011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E170C-816F-4E9C-A5D3-E271715586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59615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1778D-58E7-4666-AF70-273E2618A615}" type="datetimeFigureOut">
              <a:rPr lang="en-US" smtClean="0"/>
              <a:t>4/19/2011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E170C-816F-4E9C-A5D3-E271715586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64929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1778D-58E7-4666-AF70-273E2618A615}" type="datetimeFigureOut">
              <a:rPr lang="en-US" smtClean="0"/>
              <a:t>4/19/2011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E170C-816F-4E9C-A5D3-E271715586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24773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1778D-58E7-4666-AF70-273E2618A615}" type="datetimeFigureOut">
              <a:rPr lang="en-US" smtClean="0"/>
              <a:t>4/19/2011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E170C-816F-4E9C-A5D3-E271715586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1480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1778D-58E7-4666-AF70-273E2618A615}" type="datetimeFigureOut">
              <a:rPr lang="en-US" smtClean="0"/>
              <a:t>4/19/2011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E170C-816F-4E9C-A5D3-E271715586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49018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1778D-58E7-4666-AF70-273E2618A615}" type="datetimeFigureOut">
              <a:rPr lang="en-US" smtClean="0"/>
              <a:t>4/19/2011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E170C-816F-4E9C-A5D3-E271715586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29482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1778D-58E7-4666-AF70-273E2618A615}" type="datetimeFigureOut">
              <a:rPr lang="en-US" smtClean="0"/>
              <a:t>4/19/2011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E170C-816F-4E9C-A5D3-E271715586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20408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1778D-58E7-4666-AF70-273E2618A615}" type="datetimeFigureOut">
              <a:rPr lang="en-US" smtClean="0"/>
              <a:t>4/19/2011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E170C-816F-4E9C-A5D3-E271715586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17277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1778D-58E7-4666-AF70-273E2618A615}" type="datetimeFigureOut">
              <a:rPr lang="en-US" smtClean="0"/>
              <a:t>4/19/2011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E170C-816F-4E9C-A5D3-E271715586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19704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1778D-58E7-4666-AF70-273E2618A615}" type="datetimeFigureOut">
              <a:rPr lang="en-US" smtClean="0"/>
              <a:t>4/19/2011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E170C-816F-4E9C-A5D3-E271715586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90167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B1778D-58E7-4666-AF70-273E2618A615}" type="datetimeFigureOut">
              <a:rPr lang="en-US" smtClean="0"/>
              <a:t>4/19/2011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CE170C-816F-4E9C-A5D3-E271715586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974822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762000"/>
            <a:ext cx="7772400" cy="1470025"/>
          </a:xfrm>
        </p:spPr>
        <p:txBody>
          <a:bodyPr>
            <a:normAutofit/>
          </a:bodyPr>
          <a:lstStyle/>
          <a:p>
            <a:r>
              <a:rPr lang="en-US" sz="6000" dirty="0" smtClean="0">
                <a:latin typeface="Arial Rounded MT Bold" pitchFamily="34" charset="0"/>
              </a:rPr>
              <a:t>Restaurant Day</a:t>
            </a:r>
            <a:endParaRPr lang="en-US" sz="6000" dirty="0">
              <a:latin typeface="Arial Rounded MT Bold" pitchFamily="34" charset="0"/>
            </a:endParaRPr>
          </a:p>
        </p:txBody>
      </p:sp>
      <p:pic>
        <p:nvPicPr>
          <p:cNvPr id="1028" name="Picture 4" descr="C:\Users\CRK\AppData\Local\Microsoft\Windows\Temporary Internet Files\Content.IE5\0PMWREBT\MC900233650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2057400"/>
            <a:ext cx="4572000" cy="4427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983528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 Rounded MT Bold" pitchFamily="34" charset="0"/>
              </a:rPr>
              <a:t>Information and Directions</a:t>
            </a:r>
            <a:endParaRPr lang="en-US" dirty="0">
              <a:latin typeface="Arial Rounded MT Bold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95400"/>
            <a:ext cx="8610600" cy="5181600"/>
          </a:xfrm>
        </p:spPr>
        <p:txBody>
          <a:bodyPr>
            <a:normAutofit lnSpcReduction="10000"/>
          </a:bodyPr>
          <a:lstStyle/>
          <a:p>
            <a:r>
              <a:rPr lang="en-US" sz="2000" dirty="0" smtClean="0">
                <a:latin typeface="Arial Rounded MT Bold" pitchFamily="34" charset="0"/>
              </a:rPr>
              <a:t>Sit with </a:t>
            </a:r>
            <a:r>
              <a:rPr lang="en-US" sz="2000" dirty="0" smtClean="0">
                <a:latin typeface="Arial Rounded MT Bold" pitchFamily="34" charset="0"/>
              </a:rPr>
              <a:t>your </a:t>
            </a:r>
            <a:r>
              <a:rPr lang="en-US" sz="2000" dirty="0" smtClean="0">
                <a:latin typeface="Arial Rounded MT Bold" pitchFamily="34" charset="0"/>
              </a:rPr>
              <a:t>group at the table of your </a:t>
            </a:r>
            <a:r>
              <a:rPr lang="en-US" sz="2000" dirty="0" smtClean="0">
                <a:latin typeface="Arial Rounded MT Bold" pitchFamily="34" charset="0"/>
              </a:rPr>
              <a:t>choice.</a:t>
            </a:r>
            <a:endParaRPr lang="en-US" sz="2000" dirty="0">
              <a:latin typeface="Arial Rounded MT Bold" pitchFamily="34" charset="0"/>
            </a:endParaRPr>
          </a:p>
          <a:p>
            <a:r>
              <a:rPr lang="en-US" sz="2000" dirty="0" smtClean="0">
                <a:latin typeface="Arial Rounded MT Bold" pitchFamily="34" charset="0"/>
              </a:rPr>
              <a:t>Your table will come equipped with menus for your restaurant, a worksheet outlining your budget, and monopoly money representing your </a:t>
            </a:r>
            <a:r>
              <a:rPr lang="en-US" sz="2000" dirty="0" smtClean="0">
                <a:latin typeface="Arial Rounded MT Bold" pitchFamily="34" charset="0"/>
              </a:rPr>
              <a:t>budget.</a:t>
            </a:r>
            <a:endParaRPr lang="en-US" sz="2000" dirty="0" smtClean="0">
              <a:latin typeface="Arial Rounded MT Bold" pitchFamily="34" charset="0"/>
            </a:endParaRPr>
          </a:p>
          <a:p>
            <a:r>
              <a:rPr lang="en-US" sz="2000" dirty="0" smtClean="0">
                <a:latin typeface="Arial Rounded MT Bold" pitchFamily="34" charset="0"/>
              </a:rPr>
              <a:t>Staying within the confines of the budget, </a:t>
            </a:r>
            <a:r>
              <a:rPr lang="en-US" sz="2000" dirty="0" smtClean="0">
                <a:latin typeface="Arial Rounded MT Bold" pitchFamily="34" charset="0"/>
              </a:rPr>
              <a:t>you must </a:t>
            </a:r>
            <a:r>
              <a:rPr lang="en-US" sz="2000" dirty="0" smtClean="0">
                <a:latin typeface="Arial Rounded MT Bold" pitchFamily="34" charset="0"/>
              </a:rPr>
              <a:t>order and pay for food for every group </a:t>
            </a:r>
            <a:r>
              <a:rPr lang="en-US" sz="2000" dirty="0" smtClean="0">
                <a:latin typeface="Arial Rounded MT Bold" pitchFamily="34" charset="0"/>
              </a:rPr>
              <a:t>member .You may order as much food as you want, as long as you stay within your budget. You must then calculate </a:t>
            </a:r>
            <a:r>
              <a:rPr lang="en-US" sz="2000" dirty="0" smtClean="0">
                <a:latin typeface="Arial Rounded MT Bold" pitchFamily="34" charset="0"/>
              </a:rPr>
              <a:t>a tip for </a:t>
            </a:r>
            <a:r>
              <a:rPr lang="en-US" sz="2000" dirty="0" smtClean="0">
                <a:latin typeface="Arial Rounded MT Bold" pitchFamily="34" charset="0"/>
              </a:rPr>
              <a:t>your waiter </a:t>
            </a:r>
            <a:r>
              <a:rPr lang="en-US" sz="2000" dirty="0" smtClean="0">
                <a:latin typeface="Arial Rounded MT Bold" pitchFamily="34" charset="0"/>
              </a:rPr>
              <a:t>or waitress at both 15% and </a:t>
            </a:r>
            <a:r>
              <a:rPr lang="en-US" sz="2000" dirty="0" smtClean="0">
                <a:latin typeface="Arial Rounded MT Bold" pitchFamily="34" charset="0"/>
              </a:rPr>
              <a:t>20%. The total amount of the food plus the amount of the tip cannot be greater than your budget. </a:t>
            </a:r>
            <a:endParaRPr lang="en-US" sz="2000" dirty="0" smtClean="0">
              <a:latin typeface="Arial Rounded MT Bold" pitchFamily="34" charset="0"/>
            </a:endParaRPr>
          </a:p>
          <a:p>
            <a:r>
              <a:rPr lang="en-US" sz="2000" dirty="0" smtClean="0">
                <a:latin typeface="Arial Rounded MT Bold" pitchFamily="34" charset="0"/>
              </a:rPr>
              <a:t> </a:t>
            </a:r>
            <a:r>
              <a:rPr lang="en-US" sz="2000" dirty="0" smtClean="0">
                <a:latin typeface="Arial Rounded MT Bold" pitchFamily="34" charset="0"/>
              </a:rPr>
              <a:t>On your handout, record your budget, what each student ordered, the total, the tip at 15% and 20%, the total plus the separate tip amounts, and the amount of money you have left over. </a:t>
            </a:r>
            <a:r>
              <a:rPr lang="en-US" sz="2000" dirty="0" smtClean="0">
                <a:latin typeface="Arial Rounded MT Bold" pitchFamily="34" charset="0"/>
              </a:rPr>
              <a:t>Show your work.</a:t>
            </a:r>
          </a:p>
          <a:p>
            <a:r>
              <a:rPr lang="en-US" sz="2000" dirty="0" smtClean="0">
                <a:latin typeface="Arial Rounded MT Bold" pitchFamily="34" charset="0"/>
              </a:rPr>
              <a:t>When you hav</a:t>
            </a:r>
            <a:r>
              <a:rPr lang="en-US" sz="2000" dirty="0" smtClean="0">
                <a:latin typeface="Arial Rounded MT Bold" pitchFamily="34" charset="0"/>
              </a:rPr>
              <a:t>e finished at your first table, switch with another group and complete the activity again based on the new restaurant. Which restaurant was the better deal?</a:t>
            </a:r>
            <a:endParaRPr lang="en-US" sz="2000" dirty="0" smtClean="0">
              <a:latin typeface="Arial Rounded MT Bold" pitchFamily="34" charset="0"/>
            </a:endParaRPr>
          </a:p>
          <a:p>
            <a:endParaRPr lang="en-US" sz="2800" dirty="0" smtClean="0">
              <a:latin typeface="Arial Rounded MT Bold" pitchFamily="34" charset="0"/>
            </a:endParaRPr>
          </a:p>
          <a:p>
            <a:endParaRPr lang="en-US" dirty="0">
              <a:latin typeface="Arial Rounded MT Bold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3391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ng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117</TotalTime>
  <Words>194</Words>
  <Application>Microsoft Office PowerPoint</Application>
  <PresentationFormat>On-screen Show (4:3)</PresentationFormat>
  <Paragraphs>7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Restaurant Day</vt:lpstr>
      <vt:lpstr>Information and Directions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Restaurant Day</dc:title>
  <dc:creator>CRK</dc:creator>
  <cp:lastModifiedBy>CRK</cp:lastModifiedBy>
  <cp:revision>12</cp:revision>
  <dcterms:created xsi:type="dcterms:W3CDTF">2011-03-27T19:07:06Z</dcterms:created>
  <dcterms:modified xsi:type="dcterms:W3CDTF">2011-04-20T00:57:30Z</dcterms:modified>
</cp:coreProperties>
</file>